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200000000000000"/>
      <p:regular r:id="rId13"/>
    </p:embeddedFont>
    <p:embeddedFont>
      <p:font typeface="Sora Medium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0B997-A03A-6244-9DDE-83211A8E0DA0}" type="datetimeFigureOut">
              <a:rPr lang="en-US" smtClean="0"/>
              <a:t>12/27/24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F4785-3F72-6A40-8676-8DD12EE51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0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 Snake Game Development: From Code to Play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 this presentation, we'll journey into the world of Python programming and game development by creating a classic Snake game. We'll explore the technology, packages, and methods used to bring this project to life.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68670" y="6027539"/>
            <a:ext cx="13483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IN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Tech titans 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870C6-3268-2ACC-FA9E-9BBA5BFA1702}"/>
              </a:ext>
            </a:extLst>
          </p:cNvPr>
          <p:cNvSpPr txBox="1"/>
          <p:nvPr/>
        </p:nvSpPr>
        <p:spPr>
          <a:xfrm>
            <a:off x="1149073" y="6704052"/>
            <a:ext cx="1973172" cy="12003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l"/>
            <a:r>
              <a:rPr lang="en-IN" b="1" dirty="0">
                <a:solidFill>
                  <a:schemeClr val="bg1">
                    <a:lumMod val="90000"/>
                  </a:schemeClr>
                </a:solidFill>
              </a:rPr>
              <a:t>Srilakshmi </a:t>
            </a:r>
          </a:p>
          <a:p>
            <a:pPr algn="l"/>
            <a:r>
              <a:rPr lang="en-IN" b="1" dirty="0">
                <a:solidFill>
                  <a:schemeClr val="bg1">
                    <a:lumMod val="90000"/>
                  </a:schemeClr>
                </a:solidFill>
              </a:rPr>
              <a:t>Hannah</a:t>
            </a:r>
          </a:p>
          <a:p>
            <a:pPr algn="l"/>
            <a:r>
              <a:rPr lang="en-IN" b="1" dirty="0">
                <a:solidFill>
                  <a:schemeClr val="bg1">
                    <a:lumMod val="90000"/>
                  </a:schemeClr>
                </a:solidFill>
              </a:rPr>
              <a:t>Gowtham</a:t>
            </a:r>
          </a:p>
          <a:p>
            <a:pPr algn="l"/>
            <a:r>
              <a:rPr lang="en-IN" b="1" dirty="0">
                <a:solidFill>
                  <a:schemeClr val="bg1">
                    <a:lumMod val="90000"/>
                  </a:schemeClr>
                </a:solidFill>
              </a:rPr>
              <a:t>Sanjay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465" y="880586"/>
            <a:ext cx="7717869" cy="1273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Next Steps: Continuing the Game Development Journey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5" y="2459355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3678" y="2663071"/>
            <a:ext cx="273903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Game Enhancements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3678" y="310348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more advanced features like power-ups, different game modes, or multiplayer support.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65" y="4089202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3678" y="4292918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Design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3678" y="4733330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 the visual appeal of the game with more detailed graphics, animations, and sound effects.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65" y="5719048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5922764"/>
            <a:ext cx="274772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New Game Concepts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636317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different game ideas and apply your Python skills to create new, exciting games.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13B901-EC5B-A12C-BA0F-19DA8BAE6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11917580" y="5635843"/>
            <a:ext cx="556950" cy="4630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60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Statement: The Challenge of Creating a Snake Game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677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goal is to develop a basic Snake game using Python. This involves creating a game board, controlling a snake, generating food, and detecting collisions. We aim for a functional and engaging experience.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677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game will feature a snake that moves around a defined board, consuming food items to grow. The snake's movement is controlled by the player, and the game ends when the snake collides with the boundaries or itself.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192C9-3127-F1A2-EE95-C85CFAC9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920" y="6812044"/>
            <a:ext cx="3830480" cy="1417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326" y="594836"/>
            <a:ext cx="12388929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Introduction: Building Blocks of the Snake Game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777" y="1627703"/>
            <a:ext cx="1308735" cy="11610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804" y="2150626"/>
            <a:ext cx="106561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865965" y="1829157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Game Board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865965" y="2264926"/>
            <a:ext cx="506944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foundation of the game, defining the playing area.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714875" y="2804398"/>
            <a:ext cx="9159835" cy="11430"/>
          </a:xfrm>
          <a:prstGeom prst="roundRect">
            <a:avLst>
              <a:gd name="adj" fmla="val 264472"/>
            </a:avLst>
          </a:prstGeom>
          <a:solidFill>
            <a:srgbClr val="3F3F4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409" y="2839164"/>
            <a:ext cx="2617470" cy="11610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1563" y="3218140"/>
            <a:ext cx="156924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520333" y="3040618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Snake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520333" y="3476387"/>
            <a:ext cx="376904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main actor, controlled by the player.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369243" y="4015859"/>
            <a:ext cx="8505468" cy="11430"/>
          </a:xfrm>
          <a:prstGeom prst="roundRect">
            <a:avLst>
              <a:gd name="adj" fmla="val 264472"/>
            </a:avLst>
          </a:prstGeom>
          <a:solidFill>
            <a:srgbClr val="3F3F4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042" y="4050625"/>
            <a:ext cx="3926205" cy="11610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1920" y="4429601"/>
            <a:ext cx="156210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174700" y="4252079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Food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174700" y="4687848"/>
            <a:ext cx="340828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target for the snake to consume.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023610" y="5227320"/>
            <a:ext cx="7851100" cy="11430"/>
          </a:xfrm>
          <a:prstGeom prst="roundRect">
            <a:avLst>
              <a:gd name="adj" fmla="val 264472"/>
            </a:avLst>
          </a:prstGeom>
          <a:solidFill>
            <a:srgbClr val="3F3F4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674" y="5262086"/>
            <a:ext cx="5234940" cy="116109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7991" y="5641062"/>
            <a:ext cx="164187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6829068" y="5463540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Score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6829068" y="5899309"/>
            <a:ext cx="265033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Tracks the player's progress.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677978" y="6438781"/>
            <a:ext cx="7196733" cy="11430"/>
          </a:xfrm>
          <a:prstGeom prst="roundRect">
            <a:avLst>
              <a:gd name="adj" fmla="val 264472"/>
            </a:avLst>
          </a:prstGeom>
          <a:solidFill>
            <a:srgbClr val="3F3F4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07" y="6473547"/>
            <a:ext cx="6543675" cy="116109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30729" y="6852523"/>
            <a:ext cx="158710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7483435" y="6675001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Game Over</a:t>
            </a:r>
            <a:endParaRPr lang="en-US" sz="1950" dirty="0"/>
          </a:p>
        </p:txBody>
      </p:sp>
      <p:sp>
        <p:nvSpPr>
          <p:cNvPr id="26" name="Text 19"/>
          <p:cNvSpPr/>
          <p:nvPr/>
        </p:nvSpPr>
        <p:spPr>
          <a:xfrm>
            <a:off x="7483435" y="7110770"/>
            <a:ext cx="291203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end condition of the game.</a:t>
            </a:r>
            <a:endParaRPr lang="en-US" sz="15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66E2247-DA00-4FA4-8D01-80CC9D95A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7109" y="7681164"/>
            <a:ext cx="3473291" cy="5627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Technologies Used: The Tools for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programming language, providing the foundation for our game logic.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Studio Code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development environment, offering a user-friendly interface for coding and debugging.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F9EC2-A5C0-7B88-EFAC-CE7C6285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756" y="7680229"/>
            <a:ext cx="4100513" cy="549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844" y="321553"/>
            <a:ext cx="3952017" cy="21920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857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Requirements: Essential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 3.x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29352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latest version of Python, for compatibility with libraries.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655481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Pygame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629352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library for creating multimedia applications, essential for graphics and sound.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4F5F42-CB67-0014-3449-6B66A1B21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9" y="3235148"/>
            <a:ext cx="4695825" cy="583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27F1B0-AA16-70B3-CBB2-F225804D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9811960" y="7647760"/>
            <a:ext cx="4695825" cy="581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2564"/>
            <a:ext cx="122683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Packages and Methods: Core Functionality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801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976908" y="2965133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880122"/>
            <a:ext cx="30151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Pygame Initialization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37054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Setting up Pygame to manage the game environment.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8801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7577852" y="2965133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2880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Game Loop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37054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main loop that controls the game's execution.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2154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943451" y="4300418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Snake Movement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470582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Managing the snake's direction and position.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2154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572851" y="4300418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Food Generation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470582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Creating random food locations on the board.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5506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0" name="Text 18"/>
          <p:cNvSpPr/>
          <p:nvPr/>
        </p:nvSpPr>
        <p:spPr>
          <a:xfrm>
            <a:off x="941784" y="5635704"/>
            <a:ext cx="2143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530906" y="5550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Collision Detection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530906" y="604111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Checking for collisions between the snake and the boundaries or itself.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667" y="55506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4" name="Text 22"/>
          <p:cNvSpPr/>
          <p:nvPr/>
        </p:nvSpPr>
        <p:spPr>
          <a:xfrm>
            <a:off x="7570113" y="5635704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</a:t>
            </a:r>
            <a:endParaRPr lang="en-US" sz="2650" dirty="0"/>
          </a:p>
        </p:txBody>
      </p:sp>
      <p:sp>
        <p:nvSpPr>
          <p:cNvPr id="25" name="Text 23"/>
          <p:cNvSpPr/>
          <p:nvPr/>
        </p:nvSpPr>
        <p:spPr>
          <a:xfrm>
            <a:off x="8165783" y="5550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Game Over Logic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8165783" y="604111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Handling the end of the game and displaying the score.</a:t>
            </a:r>
            <a:endParaRPr lang="en-US" sz="1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903B81-7E8A-5B59-4427-1320B5A75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756" y="7818516"/>
            <a:ext cx="5160644" cy="4110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78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Sample Output: Visualizing the Game in Action</a:t>
            </a:r>
            <a:endParaRPr lang="en-US" sz="4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9BD5F-390F-73CB-D947-19599EBF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504" y="7691019"/>
            <a:ext cx="6780896" cy="528269"/>
          </a:xfrm>
          <a:prstGeom prst="rect">
            <a:avLst/>
          </a:prstGeom>
        </p:spPr>
      </p:pic>
      <p:pic>
        <p:nvPicPr>
          <p:cNvPr id="8" name="Image 2">
            <a:extLst>
              <a:ext uri="{FF2B5EF4-FFF2-40B4-BE49-F238E27FC236}">
                <a16:creationId xmlns:a16="http://schemas.microsoft.com/office/drawing/2014/main" id="{3C57E791-9F29-B1BF-C523-6290FB97F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85939" y="2912769"/>
            <a:ext cx="10993436" cy="44289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96" y="2092126"/>
            <a:ext cx="5486400" cy="45629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920472"/>
            <a:ext cx="7732157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A Successful Snake Game Development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2483882"/>
            <a:ext cx="504230" cy="5042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922" y="3189803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Mastery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5922" y="3625929"/>
            <a:ext cx="3714750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We've gained practical Python programming experience and mastered the basics of game development.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09" y="2483882"/>
            <a:ext cx="504230" cy="5042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3209" y="3189803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Game Functionality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23209" y="3625929"/>
            <a:ext cx="371486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We've created a functional Snake game with engaging gameplay and a visually appealing design.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5198983"/>
            <a:ext cx="504230" cy="504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922" y="590490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Knowledge Growth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5922" y="6341031"/>
            <a:ext cx="3714750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We've expanded our understanding of programming, libraries, and game development principles.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74ED0C-8117-7911-B60A-4BB7CA3BF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9145047" y="7673979"/>
            <a:ext cx="5485353" cy="5556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12230695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Takeaways: The Benefits of This Project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06673" y="2183963"/>
            <a:ext cx="118348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39735" y="198691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39735" y="2470666"/>
            <a:ext cx="7866459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We've learned to break down complex tasks into smaller, manageable steps.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220198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1006673" y="3584853"/>
            <a:ext cx="174188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72796" y="338780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Logical Thinking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72796" y="3871555"/>
            <a:ext cx="825091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We've developed our ability to think logically and solve problems through code.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220198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1006673" y="4985742"/>
            <a:ext cx="173355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05857" y="47886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Creativity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05857" y="5272445"/>
            <a:ext cx="664166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We've explored creative possibilities in game design and coding.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220198"/>
            </a:avLst>
          </a:prstGeom>
          <a:solidFill>
            <a:srgbClr val="3F3F44"/>
          </a:solidFill>
          <a:ln/>
        </p:spPr>
      </p:sp>
      <p:sp>
        <p:nvSpPr>
          <p:cNvPr id="18" name="Shape 16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9" name="Text 17"/>
          <p:cNvSpPr/>
          <p:nvPr/>
        </p:nvSpPr>
        <p:spPr>
          <a:xfrm>
            <a:off x="1006673" y="6565583"/>
            <a:ext cx="182285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38918" y="61895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Persistence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We've gained valuable experience in overcoming challenges and persisting through development.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C99B0D-164D-61CD-5EE8-8F7A9F62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1764584" y="5342591"/>
            <a:ext cx="465388" cy="5266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918637613789</cp:lastModifiedBy>
  <cp:revision>3</cp:revision>
  <dcterms:created xsi:type="dcterms:W3CDTF">2024-12-27T05:35:15Z</dcterms:created>
  <dcterms:modified xsi:type="dcterms:W3CDTF">2024-12-27T06:19:19Z</dcterms:modified>
</cp:coreProperties>
</file>